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ubouskova@zsrudolfov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FAE75-F377-4CD6-9B0C-CE6FE4978D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Chci na gymnázium…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051C6D-36FE-4D50-A764-0A07C2644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NÁVOD PRO ŽÁKY 5. A 7. ROČNÍKŮ A JEJICH RODIČE</a:t>
            </a:r>
          </a:p>
        </p:txBody>
      </p:sp>
    </p:spTree>
    <p:extLst>
      <p:ext uri="{BB962C8B-B14F-4D97-AF65-F5344CB8AC3E}">
        <p14:creationId xmlns:p14="http://schemas.microsoft.com/office/powerpoint/2010/main" val="182555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484F7-8C6C-44F0-A79D-671C16C0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MEZIKROK - Nepřijetí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FF856E-4BCC-4BCE-88C1-170DC0B08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Odvolání bude nejspíše formálně zachované, jeho využití se díky elektronickému systém ale nepředpokládá</a:t>
            </a:r>
          </a:p>
        </p:txBody>
      </p:sp>
    </p:spTree>
    <p:extLst>
      <p:ext uri="{BB962C8B-B14F-4D97-AF65-F5344CB8AC3E}">
        <p14:creationId xmlns:p14="http://schemas.microsoft.com/office/powerpoint/2010/main" val="247493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422D3-FE5C-51E0-7AE5-18C6DFB7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A6FD5-F50F-F3E0-CE91-3B1BC51C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sz="3200" b="1" dirty="0"/>
              <a:t>Přeji hodně štěstí u přijímacích zkoušek</a:t>
            </a:r>
          </a:p>
        </p:txBody>
      </p:sp>
    </p:spTree>
    <p:extLst>
      <p:ext uri="{BB962C8B-B14F-4D97-AF65-F5344CB8AC3E}">
        <p14:creationId xmlns:p14="http://schemas.microsoft.com/office/powerpoint/2010/main" val="124628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5DEED-3E7A-4472-ABF9-4FAED402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0 – Na koho se obrátit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1CA31B-A0D1-4E4A-9384-352E8732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jakýchkoliv dotazů či nejasností kontaktujte výchovného poradce školy – p. uč.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Kubouškovou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Bakalářích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kubouskova@zsrudolfov.cz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Tel.: 732 675 116</a:t>
            </a:r>
          </a:p>
        </p:txBody>
      </p:sp>
    </p:spTree>
    <p:extLst>
      <p:ext uri="{BB962C8B-B14F-4D97-AF65-F5344CB8AC3E}">
        <p14:creationId xmlns:p14="http://schemas.microsoft.com/office/powerpoint/2010/main" val="4219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1BFA4-2C3A-4D5B-982A-56292896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1 – Vyber si gymnázium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CF34A4-83F3-4E5F-B3F0-565755C1A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páté třídy si můžeš v Českých Budějovicích vybrat ze šesti gymnázií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sedmé třídy můžeš jít na Biskupské gymnázium J. N. Neumanna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Využij dny otevřených dveří – termíny zjistíš na webových stránkách, bývají začátkem ledna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prosince sděl svůj záměr hlásit se na gymnázium třídní učitelce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7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09CF9-B656-4F92-867E-B8203C39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2 – Zjisti kritéria pro přijetí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542CA2-90D1-45B3-BAD9-2476F029F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Najdeš je na webových stránkách škol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zveřejněna nejpozději do konce ledna</a:t>
            </a:r>
          </a:p>
        </p:txBody>
      </p:sp>
    </p:spTree>
    <p:extLst>
      <p:ext uri="{BB962C8B-B14F-4D97-AF65-F5344CB8AC3E}">
        <p14:creationId xmlns:p14="http://schemas.microsoft.com/office/powerpoint/2010/main" val="206019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6DE0F-A916-4CB0-9BC8-AAECC36E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3 – Přihlášky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E20F28-3B16-4EF4-980A-5CDC10D3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přihlášky v digitální podobě na tři školy, program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Promysli si pořadí škol, není možno později změnit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Školu, kam se chceš dostat nejvíce, napiš na první místo</a:t>
            </a:r>
          </a:p>
        </p:txBody>
      </p:sp>
    </p:spTree>
    <p:extLst>
      <p:ext uri="{BB962C8B-B14F-4D97-AF65-F5344CB8AC3E}">
        <p14:creationId xmlns:p14="http://schemas.microsoft.com/office/powerpoint/2010/main" val="198760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FBA6C-4400-43E7-8FE5-5AABB88F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4 – Podání přihlášky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ED0700-84C3-4BCC-B669-EAFD13CDA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 podání přihlášek je 1. – 20. února 2025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přihlášce přilož vše potřebné (např.: diplomy z olympiád, lékařské potvrzení)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máš doporučení ze školského poradenského zařízení, tak přilož i to</a:t>
            </a:r>
          </a:p>
        </p:txBody>
      </p:sp>
    </p:spTree>
    <p:extLst>
      <p:ext uri="{BB962C8B-B14F-4D97-AF65-F5344CB8AC3E}">
        <p14:creationId xmlns:p14="http://schemas.microsoft.com/office/powerpoint/2010/main" val="312335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B6E78-32CC-4A1A-B58D-C0CDBD74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5 – Přijímací zkouška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89CB68-1168-4770-8E01-38FE38E5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kolo jednotné přijímací zkoušky je 	  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a 16. dubna 2025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výsledek PZ se ti bude počítat ten test, ve kterém jsi dosáhl/dosáhla vyššího počtu bodů (bez ohledu na to, na které škole to bylo)</a:t>
            </a:r>
          </a:p>
        </p:txBody>
      </p:sp>
    </p:spTree>
    <p:extLst>
      <p:ext uri="{BB962C8B-B14F-4D97-AF65-F5344CB8AC3E}">
        <p14:creationId xmlns:p14="http://schemas.microsoft.com/office/powerpoint/2010/main" val="242006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51BC8-2112-404C-9532-BA53ED26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MEZIKROK – Nemůžu k PZ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BA7E31-EFB4-417A-903D-1F0CA4ED8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se k přijímací zkoušce nemůžeš ze závažných důvodů v řádném termínu dostavit, je nutné se do 3 dnů od konání PZ písemně omluvit řediteli školy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Náhradní termín PZ je stanoven na 29. a 30. dubna 2025</a:t>
            </a:r>
          </a:p>
        </p:txBody>
      </p:sp>
    </p:spTree>
    <p:extLst>
      <p:ext uri="{BB962C8B-B14F-4D97-AF65-F5344CB8AC3E}">
        <p14:creationId xmlns:p14="http://schemas.microsoft.com/office/powerpoint/2010/main" val="73511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F8713-10B5-416B-9228-439F6491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6 - Přijetí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6AAA5-DB7D-4773-AF85-A8149F90C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škola zveřejní informace o přijetí/nepřijetí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Svůj výsledek zjistíš v elektronickém systému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72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352</Words>
  <Application>Microsoft Office PowerPoint</Application>
  <PresentationFormat>Širokoúhlá obrazovka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Organika</vt:lpstr>
      <vt:lpstr>Chci na gymnázium…</vt:lpstr>
      <vt:lpstr>KROK 0 – Na koho se obrátit</vt:lpstr>
      <vt:lpstr>KROK 1 – Vyber si gymnázium</vt:lpstr>
      <vt:lpstr>KROK 2 – Zjisti kritéria pro přijetí</vt:lpstr>
      <vt:lpstr>KROK 3 – Přihlášky</vt:lpstr>
      <vt:lpstr>KROK 4 – Podání přihlášky</vt:lpstr>
      <vt:lpstr>KROK 5 – Přijímací zkouška</vt:lpstr>
      <vt:lpstr>MEZIKROK – Nemůžu k PZ</vt:lpstr>
      <vt:lpstr>KROK 6 - Přijetí</vt:lpstr>
      <vt:lpstr>MEZIKROK - Nepřijetí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Chci na gymnázium…</dc:title>
  <dc:creator>Mgr. Kateřina Střihavková</dc:creator>
  <cp:lastModifiedBy>Petra Kuboušková</cp:lastModifiedBy>
  <cp:revision>16</cp:revision>
  <dcterms:created xsi:type="dcterms:W3CDTF">2022-12-07T12:23:17Z</dcterms:created>
  <dcterms:modified xsi:type="dcterms:W3CDTF">2024-10-10T19:28:27Z</dcterms:modified>
</cp:coreProperties>
</file>