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0" r:id="rId3"/>
    <p:sldId id="257" r:id="rId4"/>
    <p:sldId id="260" r:id="rId5"/>
    <p:sldId id="258" r:id="rId6"/>
    <p:sldId id="259" r:id="rId7"/>
    <p:sldId id="261" r:id="rId8"/>
    <p:sldId id="262" r:id="rId9"/>
    <p:sldId id="263" r:id="rId10"/>
    <p:sldId id="264" r:id="rId11"/>
    <p:sldId id="266" r:id="rId12"/>
    <p:sldId id="268" r:id="rId13"/>
    <p:sldId id="271" r:id="rId14"/>
    <p:sldId id="267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strihavkova@zsrudolfov.cz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993B19-5CC4-451D-BE3E-F5C9357C1D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Jak se stát středoškolákem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D5D3282-DA39-4FD7-AADC-10D679440B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NÁVOD PRO ŽÁKY 9. ROČNÍKŮ A JEJICH RODIČE</a:t>
            </a:r>
          </a:p>
        </p:txBody>
      </p:sp>
    </p:spTree>
    <p:extLst>
      <p:ext uri="{BB962C8B-B14F-4D97-AF65-F5344CB8AC3E}">
        <p14:creationId xmlns:p14="http://schemas.microsoft.com/office/powerpoint/2010/main" val="2639881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35DEED-3E7A-4472-ABF9-4FAED4029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KROK 0 – Na koho se obrátit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51CA31B-A0D1-4E4A-9384-352E87323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případě jakýchkoliv dotazů či </a:t>
            </a:r>
            <a:r>
              <a:rPr lang="cs-CZ">
                <a:latin typeface="Times New Roman" panose="02020603050405020304" pitchFamily="18" charset="0"/>
                <a:cs typeface="Times New Roman" panose="02020603050405020304" pitchFamily="18" charset="0"/>
              </a:rPr>
              <a:t>nejasností kontaktujte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uč.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Mainku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Komens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 Bakalářích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mainka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@zsrudolfov.cz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Telefon: 604 445 312</a:t>
            </a:r>
          </a:p>
        </p:txBody>
      </p:sp>
    </p:spTree>
    <p:extLst>
      <p:ext uri="{BB962C8B-B14F-4D97-AF65-F5344CB8AC3E}">
        <p14:creationId xmlns:p14="http://schemas.microsoft.com/office/powerpoint/2010/main" val="421972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35DEED-3E7A-4472-ABF9-4FAED4029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KROK 1 - Zvolit si obor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51CA31B-A0D1-4E4A-9384-352E87323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 tě zajímá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čem jsi dobrý/dobrá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Zvaž prospěch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Zvaž svůj zdravotní stav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Zvaž uplatnění na trhu práce</a:t>
            </a:r>
          </a:p>
        </p:txBody>
      </p:sp>
    </p:spTree>
    <p:extLst>
      <p:ext uri="{BB962C8B-B14F-4D97-AF65-F5344CB8AC3E}">
        <p14:creationId xmlns:p14="http://schemas.microsoft.com/office/powerpoint/2010/main" val="1593112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B3AF9E-1249-44E4-B525-8F0344F3C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MEZIKROK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6B14E1D-45E9-4B12-AEB5-E07E06BB5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Vybral/vybrala sis školu s talentovou zkouškou (TZ)?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Talentové zkoušky se budou konat v termínu od 15.března do 23.dubna dle školy- sleduj web vybrané školy!</a:t>
            </a:r>
          </a:p>
        </p:txBody>
      </p:sp>
    </p:spTree>
    <p:extLst>
      <p:ext uri="{BB962C8B-B14F-4D97-AF65-F5344CB8AC3E}">
        <p14:creationId xmlns:p14="http://schemas.microsoft.com/office/powerpoint/2010/main" val="2514263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989444-ACEE-4DC9-9A47-81789EF0B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KROK 2 – Vyber si školu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0E1246C-BCBF-46D8-A11D-ADD1CBA57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Projdi si ATLAS ŠKOLSTVÍ, který obdržíš ve škole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Navštiv burzy škol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Navštiv webové stránky škol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Zjisti si, kdy mají školy den otevřených dveří a navštiv je</a:t>
            </a:r>
          </a:p>
          <a:p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282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E09CF9-B656-4F92-867E-B8203C39D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KROK 3 – Zjisti kritéria pro přijetí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4542CA2-90D1-45B3-BAD9-2476F029F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Najdeš je na webových stránkách škol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Jsou zveřejněna nejpozději do konce ledna</a:t>
            </a:r>
          </a:p>
        </p:txBody>
      </p:sp>
    </p:spTree>
    <p:extLst>
      <p:ext uri="{BB962C8B-B14F-4D97-AF65-F5344CB8AC3E}">
        <p14:creationId xmlns:p14="http://schemas.microsoft.com/office/powerpoint/2010/main" val="2060197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36DE0F-A916-4CB0-9BC8-AAECC36ED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KROK 4 – Přihlášky na školy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5E20F28-3B16-4EF4-980A-5CDC10D33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přihlášky v digitální podobě na tři školy v systému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Dipsy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školy seřazené dle priority!!! – NEBUDE MOŽNO MĚNIT!</a:t>
            </a:r>
          </a:p>
          <a:p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602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4FBA6C-4400-43E7-8FE5-5AABB88F2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KROK 5 – Podání přihlášky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BED0700-84C3-4BCC-B669-EAFD13CDA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Termín podání přihlášky je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– 20. února 2026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přihlášce přilož vše potřebné (např.: diplomy z olympiád, lékařské potvrzení) ve formě digitální přílohy (oskenovaný dokument, fotografie)</a:t>
            </a:r>
          </a:p>
          <a:p>
            <a:pPr lvl="1"/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případě, že máš doporučení ze školského poradenského zařízení, tak přilož i to!</a:t>
            </a:r>
          </a:p>
        </p:txBody>
      </p:sp>
    </p:spTree>
    <p:extLst>
      <p:ext uri="{BB962C8B-B14F-4D97-AF65-F5344CB8AC3E}">
        <p14:creationId xmlns:p14="http://schemas.microsoft.com/office/powerpoint/2010/main" val="3123358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3B6E78-32CC-4A1A-B58D-C0CDBD74D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KROK 6 – Přijímací zkouška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189CB68-1168-4770-8E01-38FE38E5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První kolo jednotné PZ do oborů s maturitou se koná v termínech	      </a:t>
            </a:r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a 13. dubna 2026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Jako výsledek PZ se ti bude počítat ten test, ve kterém jsi dosáhl/dosáhla vyššího počtu bodů (bez ohledu na to, na které škole to bylo!)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PZ ti přijde pozvánka, kde bude uvedeno, na kterou školu se máš dostavit vykonat PZ.</a:t>
            </a:r>
          </a:p>
        </p:txBody>
      </p:sp>
    </p:spTree>
    <p:extLst>
      <p:ext uri="{BB962C8B-B14F-4D97-AF65-F5344CB8AC3E}">
        <p14:creationId xmlns:p14="http://schemas.microsoft.com/office/powerpoint/2010/main" val="2420061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451BC8-2112-404C-9532-BA53ED262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MEZIKROK – Nemůžu k PZ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1BA7E31-EFB4-417A-903D-1F0CA4ED8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případě, že se k PZ nemůžeš ze závažných důvodů v řádném termínu dostavit, je nutné se do 3 dnů od konání PZ písemně omluvit řediteli školy</a:t>
            </a:r>
          </a:p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Náhradní termín PZ je stanoven na 29. a 30. dubna 2026</a:t>
            </a:r>
          </a:p>
        </p:txBody>
      </p:sp>
    </p:spTree>
    <p:extLst>
      <p:ext uri="{BB962C8B-B14F-4D97-AF65-F5344CB8AC3E}">
        <p14:creationId xmlns:p14="http://schemas.microsoft.com/office/powerpoint/2010/main" val="735117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9F8713-10B5-416B-9228-439F6491B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KROK 7 - Přijetí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B36AAA5-DB7D-4773-AF85-A8149F90C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Střední škola zveřejní informace o přijetí/nepřijetí přibližně v polovině května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Svůj výsledek zjistíš v elektronickém systému nebo přímo na dané škole</a:t>
            </a:r>
          </a:p>
        </p:txBody>
      </p:sp>
    </p:spTree>
    <p:extLst>
      <p:ext uri="{BB962C8B-B14F-4D97-AF65-F5344CB8AC3E}">
        <p14:creationId xmlns:p14="http://schemas.microsoft.com/office/powerpoint/2010/main" val="3024572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5484F7-8C6C-44F0-A79D-671C16C06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MEZIKROK - Nepřijetí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4FF856E-4BCC-4BCE-88C1-170DC0B08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Odvolání bude formálně zachované, jeho využití se ale nepředpokládá</a:t>
            </a:r>
          </a:p>
        </p:txBody>
      </p:sp>
    </p:spTree>
    <p:extLst>
      <p:ext uri="{BB962C8B-B14F-4D97-AF65-F5344CB8AC3E}">
        <p14:creationId xmlns:p14="http://schemas.microsoft.com/office/powerpoint/2010/main" val="2474938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5484F7-8C6C-44F0-A79D-671C16C06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MEZIKROK – 2. kolo PZ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4FF856E-4BCC-4BCE-88C1-170DC0B08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Vypsané podmínky pro 2. kolo PZ – sleduj web vybraných škol 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Podání přihlášek do 2. kola PZ – sleduj web vybraných škol (letos bylo do 26. května 2025)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Výsledky budou zveřejněny do konce června 2026</a:t>
            </a:r>
          </a:p>
          <a:p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488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8C07B6-123F-4715-AE37-5D8C242B7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KROK 8 – Zápisový lístek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B005372-1E7F-4C14-816F-A48ECAEBD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Zápisový lístek odpadá</a:t>
            </a:r>
          </a:p>
        </p:txBody>
      </p:sp>
    </p:spTree>
    <p:extLst>
      <p:ext uri="{BB962C8B-B14F-4D97-AF65-F5344CB8AC3E}">
        <p14:creationId xmlns:p14="http://schemas.microsoft.com/office/powerpoint/2010/main" val="1792081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78A448-D440-46B8-AAB0-F8C45BC79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KROK 9 – Nástup na střední školu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536468C-4E15-48D4-A178-3C6889AF1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Přejeme ti hodně štěstí a studijních úspěchů!</a:t>
            </a:r>
          </a:p>
        </p:txBody>
      </p:sp>
    </p:spTree>
    <p:extLst>
      <p:ext uri="{BB962C8B-B14F-4D97-AF65-F5344CB8AC3E}">
        <p14:creationId xmlns:p14="http://schemas.microsoft.com/office/powerpoint/2010/main" val="17019369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a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1633</TotalTime>
  <Words>476</Words>
  <Application>Microsoft Office PowerPoint</Application>
  <PresentationFormat>Širokoúhlá obrazovka</PresentationFormat>
  <Paragraphs>51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9" baseType="lpstr">
      <vt:lpstr>Arial</vt:lpstr>
      <vt:lpstr>Garamond</vt:lpstr>
      <vt:lpstr>Times New Roman</vt:lpstr>
      <vt:lpstr>Organika</vt:lpstr>
      <vt:lpstr>Jak se stát středoškolákem</vt:lpstr>
      <vt:lpstr>KROK 0 – Na koho se obrátit</vt:lpstr>
      <vt:lpstr>KROK 1 - Zvolit si obor</vt:lpstr>
      <vt:lpstr>MEZIKROK</vt:lpstr>
      <vt:lpstr>KROK 2 – Vyber si školu</vt:lpstr>
      <vt:lpstr>KROK 3 – Zjisti kritéria pro přijetí</vt:lpstr>
      <vt:lpstr>KROK 4 – Přihlášky na školy</vt:lpstr>
      <vt:lpstr>KROK 5 – Podání přihlášky</vt:lpstr>
      <vt:lpstr>KROK 6 – Přijímací zkouška</vt:lpstr>
      <vt:lpstr>MEZIKROK – Nemůžu k PZ</vt:lpstr>
      <vt:lpstr>KROK 7 - Přijetí</vt:lpstr>
      <vt:lpstr>MEZIKROK - Nepřijetí</vt:lpstr>
      <vt:lpstr>MEZIKROK – 2. kolo PZ</vt:lpstr>
      <vt:lpstr>KROK 8 – Zápisový lístek</vt:lpstr>
      <vt:lpstr>KROK 9 – Nástup na střední školu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 se stát středoškolákem</dc:title>
  <dc:creator>Mgr. Kateřina Střihavková</dc:creator>
  <cp:lastModifiedBy>Kuboušková Petra</cp:lastModifiedBy>
  <cp:revision>49</cp:revision>
  <dcterms:created xsi:type="dcterms:W3CDTF">2022-12-07T09:21:47Z</dcterms:created>
  <dcterms:modified xsi:type="dcterms:W3CDTF">2025-09-08T18:50:03Z</dcterms:modified>
</cp:coreProperties>
</file>