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70" r:id="rId3"/>
    <p:sldId id="257" r:id="rId4"/>
    <p:sldId id="259" r:id="rId5"/>
    <p:sldId id="261" r:id="rId6"/>
    <p:sldId id="264" r:id="rId7"/>
    <p:sldId id="265" r:id="rId8"/>
    <p:sldId id="266" r:id="rId9"/>
    <p:sldId id="267" r:id="rId10"/>
    <p:sldId id="268" r:id="rId11"/>
    <p:sldId id="271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11/9/2025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11/9/2025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11/9/2025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ek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11/9/2025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kubouskova@zsrudolfov.cz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41FAE75-F377-4CD6-9B0C-CE6FE4978DB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Chci na gymnázium…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77051C6D-36FE-4D50-A764-0A07C264485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/>
              <a:t>NÁVOD PRO ŽÁKY 5. A 7. ROČNÍKŮ A JEJICH RODIČE</a:t>
            </a:r>
          </a:p>
        </p:txBody>
      </p:sp>
    </p:spTree>
    <p:extLst>
      <p:ext uri="{BB962C8B-B14F-4D97-AF65-F5344CB8AC3E}">
        <p14:creationId xmlns:p14="http://schemas.microsoft.com/office/powerpoint/2010/main" val="18255544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335DEED-3E7A-4472-ABF9-4FAED4029C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KROK 0 – Na koho se obrátit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A51CA31B-A0D1-4E4A-9384-352E87323F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V případě jakýchkoliv dotazů či nejasností kontaktujte výchovného poradce školy – p. uč.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Kubouškovou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Komens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 Bakalářích</a:t>
            </a:r>
          </a:p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e-mail: 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kubouskova@zsrudolfov.cz</a:t>
            </a: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Tel.: 732 675 116</a:t>
            </a:r>
          </a:p>
        </p:txBody>
      </p:sp>
    </p:spTree>
    <p:extLst>
      <p:ext uri="{BB962C8B-B14F-4D97-AF65-F5344CB8AC3E}">
        <p14:creationId xmlns:p14="http://schemas.microsoft.com/office/powerpoint/2010/main" val="4219728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221BFA4-2C3A-4D5B-982A-562928965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KROK 1 – Vyber si gymnázium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DBCF34A4-83F3-4E5F-B3F0-565755C1A7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Z páté třídy si můžeš v Českých Budějovicích vybrat ze šesti gymnázií</a:t>
            </a:r>
          </a:p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Ze sedmé třídy můžeš jít na Biskupské gymnázium J. N. Neumanna</a:t>
            </a:r>
          </a:p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Využij dny otevřených dveří – termíny zjistíš na webových stránkách, bývají začátkem ledna</a:t>
            </a:r>
          </a:p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 prosince sděl svůj záměr hlásit se na gymnázium třídní učitelce</a:t>
            </a:r>
          </a:p>
          <a:p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55783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1E09CF9-B656-4F92-867E-B8203C39D9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KROK 2 – Zjisti kritéria pro přijetí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4542CA2-90D1-45B3-BAD9-2476F029FD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Najdeš je na webových stránkách škol</a:t>
            </a:r>
          </a:p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Jsou zveřejněna nejpozději do konce ledna</a:t>
            </a:r>
          </a:p>
        </p:txBody>
      </p:sp>
    </p:spTree>
    <p:extLst>
      <p:ext uri="{BB962C8B-B14F-4D97-AF65-F5344CB8AC3E}">
        <p14:creationId xmlns:p14="http://schemas.microsoft.com/office/powerpoint/2010/main" val="20601971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136DE0F-A916-4CB0-9BC8-AAECC36ED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KROK 3 – Přihlášky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45E20F28-3B16-4EF4-980A-5CDC10D339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přihlášky v digitální podobě na tři školy, program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DiPSy</a:t>
            </a: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Promysli si pořadí škol, není možno později změnit</a:t>
            </a:r>
          </a:p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Školu, kam se chceš dostat nejvíce, napiš na první místo</a:t>
            </a:r>
          </a:p>
        </p:txBody>
      </p:sp>
    </p:spTree>
    <p:extLst>
      <p:ext uri="{BB962C8B-B14F-4D97-AF65-F5344CB8AC3E}">
        <p14:creationId xmlns:p14="http://schemas.microsoft.com/office/powerpoint/2010/main" val="19876027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94FBA6C-4400-43E7-8FE5-5AABB88F2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KROK 4 – Podání přihlášky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BED0700-84C3-4BCC-B669-EAFD13CDAD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9601196" cy="3318936"/>
          </a:xfrm>
        </p:spPr>
        <p:txBody>
          <a:bodyPr/>
          <a:lstStyle/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Termín podání přihlášek je 1. – 20. února 2026</a:t>
            </a:r>
          </a:p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přihlášce přilož vše potřebné (např.: diplomy z olympiád, lékařské potvrzení)</a:t>
            </a:r>
          </a:p>
          <a:p>
            <a:pPr lvl="1"/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V případě, že máš doporučení ze školského poradenského zařízení, tak přilož i to</a:t>
            </a:r>
          </a:p>
        </p:txBody>
      </p:sp>
    </p:spTree>
    <p:extLst>
      <p:ext uri="{BB962C8B-B14F-4D97-AF65-F5344CB8AC3E}">
        <p14:creationId xmlns:p14="http://schemas.microsoft.com/office/powerpoint/2010/main" val="31233586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73B6E78-32CC-4A1A-B58D-C0CDBD74D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KROK 5 – Přijímací zkouška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C189CB68-1168-4770-8E01-38FE38E518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První kolo jednotné přijímací zkoušky je 	  </a:t>
            </a:r>
            <a:r>
              <a:rPr lang="cs-CZ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14. a 15. </a:t>
            </a:r>
            <a:r>
              <a:rPr lang="cs-CZ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dubna 2026</a:t>
            </a:r>
            <a:endParaRPr lang="cs-CZ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Jako výsledek PZ se ti bude počítat ten test, ve kterém jsi dosáhl/dosáhla vyššího počtu bodů (bez ohledu na to, na které škole to bylo)</a:t>
            </a:r>
          </a:p>
        </p:txBody>
      </p:sp>
    </p:spTree>
    <p:extLst>
      <p:ext uri="{BB962C8B-B14F-4D97-AF65-F5344CB8AC3E}">
        <p14:creationId xmlns:p14="http://schemas.microsoft.com/office/powerpoint/2010/main" val="24200615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E451BC8-2112-404C-9532-BA53ED262A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MEZIKROK – Nemůžu k PZ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81BA7E31-EFB4-417A-903D-1F0CA4ED85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V případě, že se k přijímací zkoušce nemůžeš ze závažných důvodů v řádném termínu dostavit, je nutné se do 3 dnů od konání PZ písemně omluvit řediteli školy</a:t>
            </a:r>
          </a:p>
          <a:p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Náhradní termín PZ je stanoven na 29. a 30. dubna 2026</a:t>
            </a:r>
          </a:p>
        </p:txBody>
      </p:sp>
    </p:spTree>
    <p:extLst>
      <p:ext uri="{BB962C8B-B14F-4D97-AF65-F5344CB8AC3E}">
        <p14:creationId xmlns:p14="http://schemas.microsoft.com/office/powerpoint/2010/main" val="7351173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A9F8713-10B5-416B-9228-439F6491BC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KROK 6 - Přijetí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4B36AAA5-DB7D-4773-AF85-A8149F90C4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Střední škola zveřejní informace o přijetí/nepřijetí</a:t>
            </a:r>
          </a:p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Svůj výsledek zjistíš v elektronickém systému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DiPSy</a:t>
            </a: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45727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C5484F7-8C6C-44F0-A79D-671C16C06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MEZIKROK - Nepřijetí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C4FF856E-4BCC-4BCE-88C1-170DC0B088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Odvolání bude nejspíše formálně zachované, jeho využití se díky elektronickému systém ale nepředpokládá</a:t>
            </a:r>
          </a:p>
        </p:txBody>
      </p:sp>
    </p:spTree>
    <p:extLst>
      <p:ext uri="{BB962C8B-B14F-4D97-AF65-F5344CB8AC3E}">
        <p14:creationId xmlns:p14="http://schemas.microsoft.com/office/powerpoint/2010/main" val="24749385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53422D3-FE5C-51E0-7AE5-18C6DFB7BB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78A6FD5-F50F-F3E0-CE91-3B1BC51CEA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2"/>
            <a:r>
              <a:rPr lang="cs-CZ" sz="3200" b="1" dirty="0"/>
              <a:t>Přeji hodně štěstí u přijímacích zkoušek</a:t>
            </a:r>
          </a:p>
        </p:txBody>
      </p:sp>
    </p:spTree>
    <p:extLst>
      <p:ext uri="{BB962C8B-B14F-4D97-AF65-F5344CB8AC3E}">
        <p14:creationId xmlns:p14="http://schemas.microsoft.com/office/powerpoint/2010/main" val="124628721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ka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247</TotalTime>
  <Words>352</Words>
  <Application>Microsoft Office PowerPoint</Application>
  <PresentationFormat>Širokoúhlá obrazovka</PresentationFormat>
  <Paragraphs>36</Paragraphs>
  <Slides>11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11</vt:i4>
      </vt:variant>
    </vt:vector>
  </HeadingPairs>
  <TitlesOfParts>
    <vt:vector size="15" baseType="lpstr">
      <vt:lpstr>Arial</vt:lpstr>
      <vt:lpstr>Garamond</vt:lpstr>
      <vt:lpstr>Times New Roman</vt:lpstr>
      <vt:lpstr>Organika</vt:lpstr>
      <vt:lpstr>Chci na gymnázium…</vt:lpstr>
      <vt:lpstr>KROK 0 – Na koho se obrátit</vt:lpstr>
      <vt:lpstr>KROK 1 – Vyber si gymnázium</vt:lpstr>
      <vt:lpstr>KROK 2 – Zjisti kritéria pro přijetí</vt:lpstr>
      <vt:lpstr>KROK 3 – Přihlášky</vt:lpstr>
      <vt:lpstr>KROK 4 – Podání přihlášky</vt:lpstr>
      <vt:lpstr>KROK 5 – Přijímací zkouška</vt:lpstr>
      <vt:lpstr>MEZIKROK – Nemůžu k PZ</vt:lpstr>
      <vt:lpstr>KROK 6 - Přijetí</vt:lpstr>
      <vt:lpstr>MEZIKROK - Nepřijetí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Chci na gymnázium…</dc:title>
  <dc:creator>Mgr. Kateřina Střihavková</dc:creator>
  <cp:lastModifiedBy>Kuboušková Petra</cp:lastModifiedBy>
  <cp:revision>18</cp:revision>
  <dcterms:created xsi:type="dcterms:W3CDTF">2022-12-07T12:23:17Z</dcterms:created>
  <dcterms:modified xsi:type="dcterms:W3CDTF">2025-11-09T17:08:02Z</dcterms:modified>
</cp:coreProperties>
</file>